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9" r:id="rId4"/>
    <p:sldId id="276" r:id="rId5"/>
    <p:sldId id="283" r:id="rId6"/>
    <p:sldId id="285" r:id="rId7"/>
    <p:sldId id="284" r:id="rId8"/>
    <p:sldId id="263" r:id="rId9"/>
    <p:sldId id="258" r:id="rId10"/>
    <p:sldId id="271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4198BE-7597-46CD-97BA-F2EB18101AB1}" v="6" dt="2025-04-17T08:31:24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90" d="100"/>
          <a:sy n="90" d="100"/>
        </p:scale>
        <p:origin x="37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Real Enrique" userId="b171d602-790f-4414-93eb-cdb5bae8d7f5" providerId="ADAL" clId="{FD26B681-E4E8-4F87-8B3B-D14D662ACD5E}"/>
    <pc:docChg chg="undo custSel addSld delSld modSld sldOrd">
      <pc:chgData name="Mario Real Enrique" userId="b171d602-790f-4414-93eb-cdb5bae8d7f5" providerId="ADAL" clId="{FD26B681-E4E8-4F87-8B3B-D14D662ACD5E}" dt="2025-03-31T11:42:31.787" v="932" actId="1076"/>
      <pc:docMkLst>
        <pc:docMk/>
      </pc:docMkLst>
      <pc:sldChg chg="modSp mod">
        <pc:chgData name="Mario Real Enrique" userId="b171d602-790f-4414-93eb-cdb5bae8d7f5" providerId="ADAL" clId="{FD26B681-E4E8-4F87-8B3B-D14D662ACD5E}" dt="2025-03-31T07:45:06.757" v="762" actId="20577"/>
        <pc:sldMkLst>
          <pc:docMk/>
          <pc:sldMk cId="2339220226" sldId="258"/>
        </pc:sldMkLst>
        <pc:spChg chg="mod">
          <ac:chgData name="Mario Real Enrique" userId="b171d602-790f-4414-93eb-cdb5bae8d7f5" providerId="ADAL" clId="{FD26B681-E4E8-4F87-8B3B-D14D662ACD5E}" dt="2025-03-28T12:57:10.006" v="308" actId="1076"/>
          <ac:spMkLst>
            <pc:docMk/>
            <pc:sldMk cId="2339220226" sldId="258"/>
            <ac:spMk id="2" creationId="{A8563FC9-6FB8-1C2B-026D-B3E84F413749}"/>
          </ac:spMkLst>
        </pc:spChg>
        <pc:spChg chg="mod">
          <ac:chgData name="Mario Real Enrique" userId="b171d602-790f-4414-93eb-cdb5bae8d7f5" providerId="ADAL" clId="{FD26B681-E4E8-4F87-8B3B-D14D662ACD5E}" dt="2025-03-31T07:45:06.757" v="762" actId="20577"/>
          <ac:spMkLst>
            <pc:docMk/>
            <pc:sldMk cId="2339220226" sldId="258"/>
            <ac:spMk id="3" creationId="{42F27CEB-07A4-EC30-EC0B-4648300EC93F}"/>
          </ac:spMkLst>
        </pc:spChg>
      </pc:sldChg>
      <pc:sldChg chg="del">
        <pc:chgData name="Mario Real Enrique" userId="b171d602-790f-4414-93eb-cdb5bae8d7f5" providerId="ADAL" clId="{FD26B681-E4E8-4F87-8B3B-D14D662ACD5E}" dt="2025-03-31T09:53:51.510" v="873" actId="2696"/>
        <pc:sldMkLst>
          <pc:docMk/>
          <pc:sldMk cId="2761975317" sldId="262"/>
        </pc:sldMkLst>
      </pc:sldChg>
      <pc:sldChg chg="modSp mod">
        <pc:chgData name="Mario Real Enrique" userId="b171d602-790f-4414-93eb-cdb5bae8d7f5" providerId="ADAL" clId="{FD26B681-E4E8-4F87-8B3B-D14D662ACD5E}" dt="2025-03-31T09:56:03.173" v="929" actId="20577"/>
        <pc:sldMkLst>
          <pc:docMk/>
          <pc:sldMk cId="3217988035" sldId="271"/>
        </pc:sldMkLst>
        <pc:spChg chg="mod">
          <ac:chgData name="Mario Real Enrique" userId="b171d602-790f-4414-93eb-cdb5bae8d7f5" providerId="ADAL" clId="{FD26B681-E4E8-4F87-8B3B-D14D662ACD5E}" dt="2025-03-31T09:56:03.173" v="929" actId="20577"/>
          <ac:spMkLst>
            <pc:docMk/>
            <pc:sldMk cId="3217988035" sldId="271"/>
            <ac:spMk id="3" creationId="{57633F99-2414-AC10-7866-98621B58C1E9}"/>
          </ac:spMkLst>
        </pc:spChg>
      </pc:sldChg>
      <pc:sldChg chg="addSp delSp modSp new mod modClrScheme chgLayout">
        <pc:chgData name="Mario Real Enrique" userId="b171d602-790f-4414-93eb-cdb5bae8d7f5" providerId="ADAL" clId="{FD26B681-E4E8-4F87-8B3B-D14D662ACD5E}" dt="2025-03-31T07:42:25.099" v="575" actId="14100"/>
        <pc:sldMkLst>
          <pc:docMk/>
          <pc:sldMk cId="4076650519" sldId="274"/>
        </pc:sldMkLst>
      </pc:sldChg>
      <pc:sldChg chg="new del">
        <pc:chgData name="Mario Real Enrique" userId="b171d602-790f-4414-93eb-cdb5bae8d7f5" providerId="ADAL" clId="{FD26B681-E4E8-4F87-8B3B-D14D662ACD5E}" dt="2025-03-28T12:44:26.901" v="50" actId="47"/>
        <pc:sldMkLst>
          <pc:docMk/>
          <pc:sldMk cId="1088967611" sldId="275"/>
        </pc:sldMkLst>
      </pc:sldChg>
      <pc:sldChg chg="addSp delSp modSp new mod ord">
        <pc:chgData name="Mario Real Enrique" userId="b171d602-790f-4414-93eb-cdb5bae8d7f5" providerId="ADAL" clId="{FD26B681-E4E8-4F87-8B3B-D14D662ACD5E}" dt="2025-03-31T11:42:31.787" v="932" actId="1076"/>
        <pc:sldMkLst>
          <pc:docMk/>
          <pc:sldMk cId="473200029" sldId="276"/>
        </pc:sldMkLst>
        <pc:spChg chg="mod">
          <ac:chgData name="Mario Real Enrique" userId="b171d602-790f-4414-93eb-cdb5bae8d7f5" providerId="ADAL" clId="{FD26B681-E4E8-4F87-8B3B-D14D662ACD5E}" dt="2025-03-28T12:44:39.478" v="100" actId="20577"/>
          <ac:spMkLst>
            <pc:docMk/>
            <pc:sldMk cId="473200029" sldId="276"/>
            <ac:spMk id="2" creationId="{EF8693F3-04EE-7001-CE33-763EF54C0B99}"/>
          </ac:spMkLst>
        </pc:spChg>
      </pc:sldChg>
      <pc:sldChg chg="addSp modSp new mod">
        <pc:chgData name="Mario Real Enrique" userId="b171d602-790f-4414-93eb-cdb5bae8d7f5" providerId="ADAL" clId="{FD26B681-E4E8-4F87-8B3B-D14D662ACD5E}" dt="2025-03-31T08:07:21.701" v="872" actId="20577"/>
        <pc:sldMkLst>
          <pc:docMk/>
          <pc:sldMk cId="1627376509" sldId="277"/>
        </pc:sldMkLst>
      </pc:sldChg>
      <pc:sldChg chg="addSp delSp modSp add mod setBg">
        <pc:chgData name="Mario Real Enrique" userId="b171d602-790f-4414-93eb-cdb5bae8d7f5" providerId="ADAL" clId="{FD26B681-E4E8-4F87-8B3B-D14D662ACD5E}" dt="2025-03-31T08:05:44.689" v="792" actId="20577"/>
        <pc:sldMkLst>
          <pc:docMk/>
          <pc:sldMk cId="1847781737" sldId="278"/>
        </pc:sldMkLst>
      </pc:sldChg>
    </pc:docChg>
  </pc:docChgLst>
  <pc:docChgLst>
    <pc:chgData name="Mario Real Enrique" userId="b171d602-790f-4414-93eb-cdb5bae8d7f5" providerId="ADAL" clId="{71487FA0-58C6-4773-AD50-637DE096EEA2}"/>
    <pc:docChg chg="custSel addSld delSld modSld sldOrd">
      <pc:chgData name="Mario Real Enrique" userId="b171d602-790f-4414-93eb-cdb5bae8d7f5" providerId="ADAL" clId="{71487FA0-58C6-4773-AD50-637DE096EEA2}" dt="2025-03-20T14:30:11.609" v="203" actId="20577"/>
      <pc:docMkLst>
        <pc:docMk/>
      </pc:docMkLst>
      <pc:sldChg chg="modSp mod">
        <pc:chgData name="Mario Real Enrique" userId="b171d602-790f-4414-93eb-cdb5bae8d7f5" providerId="ADAL" clId="{71487FA0-58C6-4773-AD50-637DE096EEA2}" dt="2025-03-20T12:37:26.804" v="1" actId="20577"/>
        <pc:sldMkLst>
          <pc:docMk/>
          <pc:sldMk cId="1487097359" sldId="256"/>
        </pc:sldMkLst>
        <pc:spChg chg="mod">
          <ac:chgData name="Mario Real Enrique" userId="b171d602-790f-4414-93eb-cdb5bae8d7f5" providerId="ADAL" clId="{71487FA0-58C6-4773-AD50-637DE096EEA2}" dt="2025-03-20T12:37:26.804" v="1" actId="20577"/>
          <ac:spMkLst>
            <pc:docMk/>
            <pc:sldMk cId="1487097359" sldId="256"/>
            <ac:spMk id="3" creationId="{63D8D41A-35CF-CCA3-43F1-8B65A9BA2268}"/>
          </ac:spMkLst>
        </pc:spChg>
      </pc:sldChg>
      <pc:sldChg chg="modSp mod">
        <pc:chgData name="Mario Real Enrique" userId="b171d602-790f-4414-93eb-cdb5bae8d7f5" providerId="ADAL" clId="{71487FA0-58C6-4773-AD50-637DE096EEA2}" dt="2025-03-20T12:37:58.494" v="5" actId="20577"/>
        <pc:sldMkLst>
          <pc:docMk/>
          <pc:sldMk cId="2339220226" sldId="258"/>
        </pc:sldMkLst>
        <pc:spChg chg="mod">
          <ac:chgData name="Mario Real Enrique" userId="b171d602-790f-4414-93eb-cdb5bae8d7f5" providerId="ADAL" clId="{71487FA0-58C6-4773-AD50-637DE096EEA2}" dt="2025-03-20T12:37:58.494" v="5" actId="20577"/>
          <ac:spMkLst>
            <pc:docMk/>
            <pc:sldMk cId="2339220226" sldId="258"/>
            <ac:spMk id="3" creationId="{42F27CEB-07A4-EC30-EC0B-4648300EC93F}"/>
          </ac:spMkLst>
        </pc:spChg>
      </pc:sldChg>
      <pc:sldChg chg="modSp mod">
        <pc:chgData name="Mario Real Enrique" userId="b171d602-790f-4414-93eb-cdb5bae8d7f5" providerId="ADAL" clId="{71487FA0-58C6-4773-AD50-637DE096EEA2}" dt="2025-03-20T12:38:01.109" v="6" actId="20577"/>
        <pc:sldMkLst>
          <pc:docMk/>
          <pc:sldMk cId="2761975317" sldId="262"/>
        </pc:sldMkLst>
      </pc:sldChg>
      <pc:sldChg chg="modSp mod">
        <pc:chgData name="Mario Real Enrique" userId="b171d602-790f-4414-93eb-cdb5bae8d7f5" providerId="ADAL" clId="{71487FA0-58C6-4773-AD50-637DE096EEA2}" dt="2025-03-20T12:37:43.439" v="3"/>
        <pc:sldMkLst>
          <pc:docMk/>
          <pc:sldMk cId="3490082063" sldId="264"/>
        </pc:sldMkLst>
        <pc:spChg chg="mod">
          <ac:chgData name="Mario Real Enrique" userId="b171d602-790f-4414-93eb-cdb5bae8d7f5" providerId="ADAL" clId="{71487FA0-58C6-4773-AD50-637DE096EEA2}" dt="2025-03-20T12:37:43.439" v="3"/>
          <ac:spMkLst>
            <pc:docMk/>
            <pc:sldMk cId="3490082063" sldId="264"/>
            <ac:spMk id="3" creationId="{669FAC91-200E-4179-1322-5860EAD0FB32}"/>
          </ac:spMkLst>
        </pc:spChg>
      </pc:sldChg>
      <pc:sldChg chg="del">
        <pc:chgData name="Mario Real Enrique" userId="b171d602-790f-4414-93eb-cdb5bae8d7f5" providerId="ADAL" clId="{71487FA0-58C6-4773-AD50-637DE096EEA2}" dt="2025-03-20T12:37:51.385" v="4" actId="47"/>
        <pc:sldMkLst>
          <pc:docMk/>
          <pc:sldMk cId="3361287297" sldId="265"/>
        </pc:sldMkLst>
      </pc:sldChg>
      <pc:sldChg chg="del">
        <pc:chgData name="Mario Real Enrique" userId="b171d602-790f-4414-93eb-cdb5bae8d7f5" providerId="ADAL" clId="{71487FA0-58C6-4773-AD50-637DE096EEA2}" dt="2025-03-20T12:37:51.385" v="4" actId="47"/>
        <pc:sldMkLst>
          <pc:docMk/>
          <pc:sldMk cId="1555931446" sldId="266"/>
        </pc:sldMkLst>
      </pc:sldChg>
      <pc:sldChg chg="del">
        <pc:chgData name="Mario Real Enrique" userId="b171d602-790f-4414-93eb-cdb5bae8d7f5" providerId="ADAL" clId="{71487FA0-58C6-4773-AD50-637DE096EEA2}" dt="2025-03-20T12:37:51.385" v="4" actId="47"/>
        <pc:sldMkLst>
          <pc:docMk/>
          <pc:sldMk cId="235744808" sldId="268"/>
        </pc:sldMkLst>
      </pc:sldChg>
      <pc:sldChg chg="del">
        <pc:chgData name="Mario Real Enrique" userId="b171d602-790f-4414-93eb-cdb5bae8d7f5" providerId="ADAL" clId="{71487FA0-58C6-4773-AD50-637DE096EEA2}" dt="2025-03-20T12:37:51.385" v="4" actId="47"/>
        <pc:sldMkLst>
          <pc:docMk/>
          <pc:sldMk cId="3865078294" sldId="269"/>
        </pc:sldMkLst>
      </pc:sldChg>
      <pc:sldChg chg="del">
        <pc:chgData name="Mario Real Enrique" userId="b171d602-790f-4414-93eb-cdb5bae8d7f5" providerId="ADAL" clId="{71487FA0-58C6-4773-AD50-637DE096EEA2}" dt="2025-03-20T12:37:51.385" v="4" actId="47"/>
        <pc:sldMkLst>
          <pc:docMk/>
          <pc:sldMk cId="235242445" sldId="270"/>
        </pc:sldMkLst>
      </pc:sldChg>
      <pc:sldChg chg="modSp mod">
        <pc:chgData name="Mario Real Enrique" userId="b171d602-790f-4414-93eb-cdb5bae8d7f5" providerId="ADAL" clId="{71487FA0-58C6-4773-AD50-637DE096EEA2}" dt="2025-03-20T12:37:38.527" v="2" actId="21"/>
        <pc:sldMkLst>
          <pc:docMk/>
          <pc:sldMk cId="3217988035" sldId="271"/>
        </pc:sldMkLst>
        <pc:spChg chg="mod">
          <ac:chgData name="Mario Real Enrique" userId="b171d602-790f-4414-93eb-cdb5bae8d7f5" providerId="ADAL" clId="{71487FA0-58C6-4773-AD50-637DE096EEA2}" dt="2025-03-20T12:37:38.527" v="2" actId="21"/>
          <ac:spMkLst>
            <pc:docMk/>
            <pc:sldMk cId="3217988035" sldId="271"/>
            <ac:spMk id="3" creationId="{57633F99-2414-AC10-7866-98621B58C1E9}"/>
          </ac:spMkLst>
        </pc:spChg>
      </pc:sldChg>
      <pc:sldChg chg="modSp new mod ord">
        <pc:chgData name="Mario Real Enrique" userId="b171d602-790f-4414-93eb-cdb5bae8d7f5" providerId="ADAL" clId="{71487FA0-58C6-4773-AD50-637DE096EEA2}" dt="2025-03-20T13:23:57.130" v="22" actId="20577"/>
        <pc:sldMkLst>
          <pc:docMk/>
          <pc:sldMk cId="3404575775" sldId="272"/>
        </pc:sldMkLst>
      </pc:sldChg>
      <pc:sldChg chg="addSp delSp modSp new mod modClrScheme chgLayout">
        <pc:chgData name="Mario Real Enrique" userId="b171d602-790f-4414-93eb-cdb5bae8d7f5" providerId="ADAL" clId="{71487FA0-58C6-4773-AD50-637DE096EEA2}" dt="2025-03-20T14:30:11.609" v="203" actId="20577"/>
        <pc:sldMkLst>
          <pc:docMk/>
          <pc:sldMk cId="3463817656" sldId="273"/>
        </pc:sldMkLst>
      </pc:sldChg>
    </pc:docChg>
  </pc:docChgLst>
  <pc:docChgLst>
    <pc:chgData name="Mario Real Enrique" userId="b171d602-790f-4414-93eb-cdb5bae8d7f5" providerId="ADAL" clId="{384198BE-7597-46CD-97BA-F2EB18101AB1}"/>
    <pc:docChg chg="undo custSel addSld delSld modSld">
      <pc:chgData name="Mario Real Enrique" userId="b171d602-790f-4414-93eb-cdb5bae8d7f5" providerId="ADAL" clId="{384198BE-7597-46CD-97BA-F2EB18101AB1}" dt="2025-04-17T12:10:55.939" v="1747" actId="20577"/>
      <pc:docMkLst>
        <pc:docMk/>
      </pc:docMkLst>
      <pc:sldChg chg="modSp mod">
        <pc:chgData name="Mario Real Enrique" userId="b171d602-790f-4414-93eb-cdb5bae8d7f5" providerId="ADAL" clId="{384198BE-7597-46CD-97BA-F2EB18101AB1}" dt="2025-04-15T13:18:25.145" v="5" actId="20577"/>
        <pc:sldMkLst>
          <pc:docMk/>
          <pc:sldMk cId="1487097359" sldId="256"/>
        </pc:sldMkLst>
        <pc:spChg chg="mod">
          <ac:chgData name="Mario Real Enrique" userId="b171d602-790f-4414-93eb-cdb5bae8d7f5" providerId="ADAL" clId="{384198BE-7597-46CD-97BA-F2EB18101AB1}" dt="2025-04-15T13:18:25.145" v="5" actId="20577"/>
          <ac:spMkLst>
            <pc:docMk/>
            <pc:sldMk cId="1487097359" sldId="256"/>
            <ac:spMk id="3" creationId="{63D8D41A-35CF-CCA3-43F1-8B65A9BA2268}"/>
          </ac:spMkLst>
        </pc:spChg>
      </pc:sldChg>
      <pc:sldChg chg="modSp mod">
        <pc:chgData name="Mario Real Enrique" userId="b171d602-790f-4414-93eb-cdb5bae8d7f5" providerId="ADAL" clId="{384198BE-7597-46CD-97BA-F2EB18101AB1}" dt="2025-04-17T08:28:47.890" v="1425" actId="20577"/>
        <pc:sldMkLst>
          <pc:docMk/>
          <pc:sldMk cId="2339220226" sldId="258"/>
        </pc:sldMkLst>
        <pc:spChg chg="mod">
          <ac:chgData name="Mario Real Enrique" userId="b171d602-790f-4414-93eb-cdb5bae8d7f5" providerId="ADAL" clId="{384198BE-7597-46CD-97BA-F2EB18101AB1}" dt="2025-04-17T08:28:47.890" v="1425" actId="20577"/>
          <ac:spMkLst>
            <pc:docMk/>
            <pc:sldMk cId="2339220226" sldId="258"/>
            <ac:spMk id="3" creationId="{42F27CEB-07A4-EC30-EC0B-4648300EC93F}"/>
          </ac:spMkLst>
        </pc:spChg>
      </pc:sldChg>
      <pc:sldChg chg="modSp mod">
        <pc:chgData name="Mario Real Enrique" userId="b171d602-790f-4414-93eb-cdb5bae8d7f5" providerId="ADAL" clId="{384198BE-7597-46CD-97BA-F2EB18101AB1}" dt="2025-04-17T09:49:36.771" v="1716" actId="20577"/>
        <pc:sldMkLst>
          <pc:docMk/>
          <pc:sldMk cId="3490082063" sldId="264"/>
        </pc:sldMkLst>
        <pc:spChg chg="mod">
          <ac:chgData name="Mario Real Enrique" userId="b171d602-790f-4414-93eb-cdb5bae8d7f5" providerId="ADAL" clId="{384198BE-7597-46CD-97BA-F2EB18101AB1}" dt="2025-04-17T09:49:36.771" v="1716" actId="20577"/>
          <ac:spMkLst>
            <pc:docMk/>
            <pc:sldMk cId="3490082063" sldId="264"/>
            <ac:spMk id="3" creationId="{669FAC91-200E-4179-1322-5860EAD0FB32}"/>
          </ac:spMkLst>
        </pc:spChg>
      </pc:sldChg>
      <pc:sldChg chg="modSp mod">
        <pc:chgData name="Mario Real Enrique" userId="b171d602-790f-4414-93eb-cdb5bae8d7f5" providerId="ADAL" clId="{384198BE-7597-46CD-97BA-F2EB18101AB1}" dt="2025-04-17T09:15:54.051" v="1541" actId="20577"/>
        <pc:sldMkLst>
          <pc:docMk/>
          <pc:sldMk cId="3217988035" sldId="271"/>
        </pc:sldMkLst>
        <pc:spChg chg="mod">
          <ac:chgData name="Mario Real Enrique" userId="b171d602-790f-4414-93eb-cdb5bae8d7f5" providerId="ADAL" clId="{384198BE-7597-46CD-97BA-F2EB18101AB1}" dt="2025-04-17T09:15:54.051" v="1541" actId="20577"/>
          <ac:spMkLst>
            <pc:docMk/>
            <pc:sldMk cId="3217988035" sldId="271"/>
            <ac:spMk id="3" creationId="{57633F99-2414-AC10-7866-98621B58C1E9}"/>
          </ac:spMkLst>
        </pc:spChg>
      </pc:sldChg>
      <pc:sldChg chg="addSp delSp modSp mod setBg">
        <pc:chgData name="Mario Real Enrique" userId="b171d602-790f-4414-93eb-cdb5bae8d7f5" providerId="ADAL" clId="{384198BE-7597-46CD-97BA-F2EB18101AB1}" dt="2025-04-17T09:50:32.565" v="1746" actId="20577"/>
        <pc:sldMkLst>
          <pc:docMk/>
          <pc:sldMk cId="473200029" sldId="276"/>
        </pc:sldMkLst>
        <pc:spChg chg="mod">
          <ac:chgData name="Mario Real Enrique" userId="b171d602-790f-4414-93eb-cdb5bae8d7f5" providerId="ADAL" clId="{384198BE-7597-46CD-97BA-F2EB18101AB1}" dt="2025-04-17T08:03:49.859" v="857" actId="26606"/>
          <ac:spMkLst>
            <pc:docMk/>
            <pc:sldMk cId="473200029" sldId="276"/>
            <ac:spMk id="2" creationId="{EF8693F3-04EE-7001-CE33-763EF54C0B99}"/>
          </ac:spMkLst>
        </pc:spChg>
        <pc:spChg chg="add mod">
          <ac:chgData name="Mario Real Enrique" userId="b171d602-790f-4414-93eb-cdb5bae8d7f5" providerId="ADAL" clId="{384198BE-7597-46CD-97BA-F2EB18101AB1}" dt="2025-04-17T09:50:32.565" v="1746" actId="20577"/>
          <ac:spMkLst>
            <pc:docMk/>
            <pc:sldMk cId="473200029" sldId="276"/>
            <ac:spMk id="3" creationId="{ABE740BD-E7B8-76C5-E31F-03DEEC3966C6}"/>
          </ac:spMkLst>
        </pc:spChg>
        <pc:spChg chg="add del">
          <ac:chgData name="Mario Real Enrique" userId="b171d602-790f-4414-93eb-cdb5bae8d7f5" providerId="ADAL" clId="{384198BE-7597-46CD-97BA-F2EB18101AB1}" dt="2025-04-17T08:09:07.310" v="860" actId="26606"/>
          <ac:spMkLst>
            <pc:docMk/>
            <pc:sldMk cId="473200029" sldId="276"/>
            <ac:spMk id="10" creationId="{2B97F24A-32CE-4C1C-A50D-3016B394DCFB}"/>
          </ac:spMkLst>
        </pc:spChg>
        <pc:spChg chg="add del">
          <ac:chgData name="Mario Real Enrique" userId="b171d602-790f-4414-93eb-cdb5bae8d7f5" providerId="ADAL" clId="{384198BE-7597-46CD-97BA-F2EB18101AB1}" dt="2025-04-17T08:09:07.310" v="860" actId="26606"/>
          <ac:spMkLst>
            <pc:docMk/>
            <pc:sldMk cId="473200029" sldId="276"/>
            <ac:spMk id="12" creationId="{CD8B4F24-440B-49E9-B85D-733523DC064B}"/>
          </ac:spMkLst>
        </pc:spChg>
        <pc:spChg chg="add">
          <ac:chgData name="Mario Real Enrique" userId="b171d602-790f-4414-93eb-cdb5bae8d7f5" providerId="ADAL" clId="{384198BE-7597-46CD-97BA-F2EB18101AB1}" dt="2025-04-17T08:09:07.310" v="860" actId="26606"/>
          <ac:spMkLst>
            <pc:docMk/>
            <pc:sldMk cId="473200029" sldId="276"/>
            <ac:spMk id="17" creationId="{2B97F24A-32CE-4C1C-A50D-3016B394DCFB}"/>
          </ac:spMkLst>
        </pc:spChg>
        <pc:spChg chg="add">
          <ac:chgData name="Mario Real Enrique" userId="b171d602-790f-4414-93eb-cdb5bae8d7f5" providerId="ADAL" clId="{384198BE-7597-46CD-97BA-F2EB18101AB1}" dt="2025-04-17T08:09:07.310" v="860" actId="26606"/>
          <ac:spMkLst>
            <pc:docMk/>
            <pc:sldMk cId="473200029" sldId="276"/>
            <ac:spMk id="19" creationId="{CD8B4F24-440B-49E9-B85D-733523DC064B}"/>
          </ac:spMkLst>
        </pc:spChg>
        <pc:picChg chg="add del mod">
          <ac:chgData name="Mario Real Enrique" userId="b171d602-790f-4414-93eb-cdb5bae8d7f5" providerId="ADAL" clId="{384198BE-7597-46CD-97BA-F2EB18101AB1}" dt="2025-04-17T08:09:04.341" v="858" actId="478"/>
          <ac:picMkLst>
            <pc:docMk/>
            <pc:sldMk cId="473200029" sldId="276"/>
            <ac:picMk id="5" creationId="{8A599B10-C85D-778D-0350-4E7758273966}"/>
          </ac:picMkLst>
        </pc:picChg>
        <pc:picChg chg="add mod">
          <ac:chgData name="Mario Real Enrique" userId="b171d602-790f-4414-93eb-cdb5bae8d7f5" providerId="ADAL" clId="{384198BE-7597-46CD-97BA-F2EB18101AB1}" dt="2025-04-17T08:09:07.310" v="860" actId="26606"/>
          <ac:picMkLst>
            <pc:docMk/>
            <pc:sldMk cId="473200029" sldId="276"/>
            <ac:picMk id="7" creationId="{8BCCA726-EFBC-297E-BFFE-15905247EB98}"/>
          </ac:picMkLst>
        </pc:picChg>
      </pc:sldChg>
      <pc:sldChg chg="del">
        <pc:chgData name="Mario Real Enrique" userId="b171d602-790f-4414-93eb-cdb5bae8d7f5" providerId="ADAL" clId="{384198BE-7597-46CD-97BA-F2EB18101AB1}" dt="2025-04-15T13:19:09.453" v="28" actId="47"/>
        <pc:sldMkLst>
          <pc:docMk/>
          <pc:sldMk cId="774361331" sldId="279"/>
        </pc:sldMkLst>
      </pc:sldChg>
      <pc:sldChg chg="del">
        <pc:chgData name="Mario Real Enrique" userId="b171d602-790f-4414-93eb-cdb5bae8d7f5" providerId="ADAL" clId="{384198BE-7597-46CD-97BA-F2EB18101AB1}" dt="2025-04-15T13:19:09.909" v="29" actId="47"/>
        <pc:sldMkLst>
          <pc:docMk/>
          <pc:sldMk cId="547068168" sldId="280"/>
        </pc:sldMkLst>
      </pc:sldChg>
      <pc:sldChg chg="del">
        <pc:chgData name="Mario Real Enrique" userId="b171d602-790f-4414-93eb-cdb5bae8d7f5" providerId="ADAL" clId="{384198BE-7597-46CD-97BA-F2EB18101AB1}" dt="2025-04-15T13:19:10.236" v="30" actId="47"/>
        <pc:sldMkLst>
          <pc:docMk/>
          <pc:sldMk cId="853615285" sldId="281"/>
        </pc:sldMkLst>
      </pc:sldChg>
      <pc:sldChg chg="modSp del mod">
        <pc:chgData name="Mario Real Enrique" userId="b171d602-790f-4414-93eb-cdb5bae8d7f5" providerId="ADAL" clId="{384198BE-7597-46CD-97BA-F2EB18101AB1}" dt="2025-04-17T08:22:31.472" v="1114" actId="2696"/>
        <pc:sldMkLst>
          <pc:docMk/>
          <pc:sldMk cId="2084345451" sldId="282"/>
        </pc:sldMkLst>
      </pc:sldChg>
      <pc:sldChg chg="del">
        <pc:chgData name="Mario Real Enrique" userId="b171d602-790f-4414-93eb-cdb5bae8d7f5" providerId="ADAL" clId="{384198BE-7597-46CD-97BA-F2EB18101AB1}" dt="2025-04-15T13:19:08.746" v="27" actId="47"/>
        <pc:sldMkLst>
          <pc:docMk/>
          <pc:sldMk cId="2958882874" sldId="283"/>
        </pc:sldMkLst>
      </pc:sldChg>
      <pc:sldChg chg="addSp delSp modSp new mod modAnim">
        <pc:chgData name="Mario Real Enrique" userId="b171d602-790f-4414-93eb-cdb5bae8d7f5" providerId="ADAL" clId="{384198BE-7597-46CD-97BA-F2EB18101AB1}" dt="2025-04-17T08:31:32.894" v="1443" actId="1076"/>
        <pc:sldMkLst>
          <pc:docMk/>
          <pc:sldMk cId="4260691086" sldId="283"/>
        </pc:sldMkLst>
        <pc:spChg chg="mod">
          <ac:chgData name="Mario Real Enrique" userId="b171d602-790f-4414-93eb-cdb5bae8d7f5" providerId="ADAL" clId="{384198BE-7597-46CD-97BA-F2EB18101AB1}" dt="2025-04-17T08:21:59.295" v="1113" actId="20577"/>
          <ac:spMkLst>
            <pc:docMk/>
            <pc:sldMk cId="4260691086" sldId="283"/>
            <ac:spMk id="2" creationId="{39B84DA9-BBCA-0781-98CE-C24377EAB318}"/>
          </ac:spMkLst>
        </pc:spChg>
        <pc:spChg chg="del">
          <ac:chgData name="Mario Real Enrique" userId="b171d602-790f-4414-93eb-cdb5bae8d7f5" providerId="ADAL" clId="{384198BE-7597-46CD-97BA-F2EB18101AB1}" dt="2025-04-17T08:29:08.627" v="1426" actId="478"/>
          <ac:spMkLst>
            <pc:docMk/>
            <pc:sldMk cId="4260691086" sldId="283"/>
            <ac:spMk id="3" creationId="{C71C5F03-0762-646E-8D4A-1F025840FA4D}"/>
          </ac:spMkLst>
        </pc:spChg>
        <pc:picChg chg="add mod">
          <ac:chgData name="Mario Real Enrique" userId="b171d602-790f-4414-93eb-cdb5bae8d7f5" providerId="ADAL" clId="{384198BE-7597-46CD-97BA-F2EB18101AB1}" dt="2025-04-17T08:29:18.572" v="1431" actId="1076"/>
          <ac:picMkLst>
            <pc:docMk/>
            <pc:sldMk cId="4260691086" sldId="283"/>
            <ac:picMk id="4" creationId="{BA496353-B4E0-2394-3BD3-3242FC99D204}"/>
          </ac:picMkLst>
        </pc:picChg>
        <pc:picChg chg="add mod">
          <ac:chgData name="Mario Real Enrique" userId="b171d602-790f-4414-93eb-cdb5bae8d7f5" providerId="ADAL" clId="{384198BE-7597-46CD-97BA-F2EB18101AB1}" dt="2025-04-17T08:31:31.895" v="1442" actId="1076"/>
          <ac:picMkLst>
            <pc:docMk/>
            <pc:sldMk cId="4260691086" sldId="283"/>
            <ac:picMk id="5" creationId="{A46F75D4-5083-0D47-3449-F041C28527A0}"/>
          </ac:picMkLst>
        </pc:picChg>
        <pc:picChg chg="add mod">
          <ac:chgData name="Mario Real Enrique" userId="b171d602-790f-4414-93eb-cdb5bae8d7f5" providerId="ADAL" clId="{384198BE-7597-46CD-97BA-F2EB18101AB1}" dt="2025-04-17T08:31:32.894" v="1443" actId="1076"/>
          <ac:picMkLst>
            <pc:docMk/>
            <pc:sldMk cId="4260691086" sldId="283"/>
            <ac:picMk id="6" creationId="{F05BF01A-141C-154A-967D-8FC4D6390AB4}"/>
          </ac:picMkLst>
        </pc:picChg>
      </pc:sldChg>
      <pc:sldChg chg="modSp new mod">
        <pc:chgData name="Mario Real Enrique" userId="b171d602-790f-4414-93eb-cdb5bae8d7f5" providerId="ADAL" clId="{384198BE-7597-46CD-97BA-F2EB18101AB1}" dt="2025-04-17T12:10:55.939" v="1747" actId="20577"/>
        <pc:sldMkLst>
          <pc:docMk/>
          <pc:sldMk cId="2181945967" sldId="284"/>
        </pc:sldMkLst>
        <pc:spChg chg="mod">
          <ac:chgData name="Mario Real Enrique" userId="b171d602-790f-4414-93eb-cdb5bae8d7f5" providerId="ADAL" clId="{384198BE-7597-46CD-97BA-F2EB18101AB1}" dt="2025-04-16T17:51:15.225" v="110" actId="20577"/>
          <ac:spMkLst>
            <pc:docMk/>
            <pc:sldMk cId="2181945967" sldId="284"/>
            <ac:spMk id="2" creationId="{73675B2A-2885-B325-86A5-808FB1099D12}"/>
          </ac:spMkLst>
        </pc:spChg>
        <pc:spChg chg="mod">
          <ac:chgData name="Mario Real Enrique" userId="b171d602-790f-4414-93eb-cdb5bae8d7f5" providerId="ADAL" clId="{384198BE-7597-46CD-97BA-F2EB18101AB1}" dt="2025-04-17T12:10:55.939" v="1747" actId="20577"/>
          <ac:spMkLst>
            <pc:docMk/>
            <pc:sldMk cId="2181945967" sldId="284"/>
            <ac:spMk id="3" creationId="{3866BB0D-2BED-C723-BC3C-A658AF1B17DB}"/>
          </ac:spMkLst>
        </pc:spChg>
      </pc:sldChg>
      <pc:sldChg chg="addSp delSp modSp new mod">
        <pc:chgData name="Mario Real Enrique" userId="b171d602-790f-4414-93eb-cdb5bae8d7f5" providerId="ADAL" clId="{384198BE-7597-46CD-97BA-F2EB18101AB1}" dt="2025-04-17T08:20:16.559" v="1104" actId="20577"/>
        <pc:sldMkLst>
          <pc:docMk/>
          <pc:sldMk cId="1151530081" sldId="285"/>
        </pc:sldMkLst>
        <pc:spChg chg="mod">
          <ac:chgData name="Mario Real Enrique" userId="b171d602-790f-4414-93eb-cdb5bae8d7f5" providerId="ADAL" clId="{384198BE-7597-46CD-97BA-F2EB18101AB1}" dt="2025-04-16T21:59:16.450" v="636" actId="20577"/>
          <ac:spMkLst>
            <pc:docMk/>
            <pc:sldMk cId="1151530081" sldId="285"/>
            <ac:spMk id="2" creationId="{1D653DB4-DEC6-27C5-8E63-1C7EB3E003BB}"/>
          </ac:spMkLst>
        </pc:spChg>
        <pc:spChg chg="mod">
          <ac:chgData name="Mario Real Enrique" userId="b171d602-790f-4414-93eb-cdb5bae8d7f5" providerId="ADAL" clId="{384198BE-7597-46CD-97BA-F2EB18101AB1}" dt="2025-04-17T08:20:16.559" v="1104" actId="20577"/>
          <ac:spMkLst>
            <pc:docMk/>
            <pc:sldMk cId="1151530081" sldId="285"/>
            <ac:spMk id="3" creationId="{BC97E817-7404-7406-9C5F-959606FF422F}"/>
          </ac:spMkLst>
        </pc:spChg>
        <pc:picChg chg="add del mod">
          <ac:chgData name="Mario Real Enrique" userId="b171d602-790f-4414-93eb-cdb5bae8d7f5" providerId="ADAL" clId="{384198BE-7597-46CD-97BA-F2EB18101AB1}" dt="2025-04-17T08:19:21.901" v="1059" actId="478"/>
          <ac:picMkLst>
            <pc:docMk/>
            <pc:sldMk cId="1151530081" sldId="285"/>
            <ac:picMk id="5" creationId="{CA5B2720-0C5D-C737-2C79-6F564FC6D4A7}"/>
          </ac:picMkLst>
        </pc:picChg>
        <pc:picChg chg="add mod">
          <ac:chgData name="Mario Real Enrique" userId="b171d602-790f-4414-93eb-cdb5bae8d7f5" providerId="ADAL" clId="{384198BE-7597-46CD-97BA-F2EB18101AB1}" dt="2025-04-17T08:19:51.088" v="1073" actId="1076"/>
          <ac:picMkLst>
            <pc:docMk/>
            <pc:sldMk cId="1151530081" sldId="285"/>
            <ac:picMk id="7" creationId="{A7C094FB-1859-D8CB-424B-E458B1C965F1}"/>
          </ac:picMkLst>
        </pc:picChg>
        <pc:picChg chg="add mod">
          <ac:chgData name="Mario Real Enrique" userId="b171d602-790f-4414-93eb-cdb5bae8d7f5" providerId="ADAL" clId="{384198BE-7597-46CD-97BA-F2EB18101AB1}" dt="2025-04-17T08:19:47.751" v="1072" actId="1076"/>
          <ac:picMkLst>
            <pc:docMk/>
            <pc:sldMk cId="1151530081" sldId="285"/>
            <ac:picMk id="9" creationId="{434CFB03-1B82-2340-D26F-F7282EBACC27}"/>
          </ac:picMkLst>
        </pc:picChg>
      </pc:sldChg>
    </pc:docChg>
  </pc:docChgLst>
  <pc:docChgLst>
    <pc:chgData name="Mario Real Enrique" userId="b171d602-790f-4414-93eb-cdb5bae8d7f5" providerId="ADAL" clId="{9DBFE0FA-85B4-4C17-BB80-18D6AD97B9C9}"/>
    <pc:docChg chg="undo custSel addSld delSld modSld sldOrd">
      <pc:chgData name="Mario Real Enrique" userId="b171d602-790f-4414-93eb-cdb5bae8d7f5" providerId="ADAL" clId="{9DBFE0FA-85B4-4C17-BB80-18D6AD97B9C9}" dt="2025-03-13T11:13:06.907" v="1603" actId="20577"/>
      <pc:docMkLst>
        <pc:docMk/>
      </pc:docMkLst>
      <pc:sldChg chg="modSp new mod">
        <pc:chgData name="Mario Real Enrique" userId="b171d602-790f-4414-93eb-cdb5bae8d7f5" providerId="ADAL" clId="{9DBFE0FA-85B4-4C17-BB80-18D6AD97B9C9}" dt="2025-03-13T10:05:13.190" v="1252" actId="20577"/>
        <pc:sldMkLst>
          <pc:docMk/>
          <pc:sldMk cId="1487097359" sldId="256"/>
        </pc:sldMkLst>
        <pc:spChg chg="mod">
          <ac:chgData name="Mario Real Enrique" userId="b171d602-790f-4414-93eb-cdb5bae8d7f5" providerId="ADAL" clId="{9DBFE0FA-85B4-4C17-BB80-18D6AD97B9C9}" dt="2025-03-13T10:05:13.190" v="1252" actId="20577"/>
          <ac:spMkLst>
            <pc:docMk/>
            <pc:sldMk cId="1487097359" sldId="256"/>
            <ac:spMk id="2" creationId="{3567410B-E007-EF3B-68E2-1FC4BBA91B1F}"/>
          </ac:spMkLst>
        </pc:spChg>
        <pc:spChg chg="mod">
          <ac:chgData name="Mario Real Enrique" userId="b171d602-790f-4414-93eb-cdb5bae8d7f5" providerId="ADAL" clId="{9DBFE0FA-85B4-4C17-BB80-18D6AD97B9C9}" dt="2025-03-10T09:51:51.938" v="156" actId="20577"/>
          <ac:spMkLst>
            <pc:docMk/>
            <pc:sldMk cId="1487097359" sldId="256"/>
            <ac:spMk id="3" creationId="{63D8D41A-35CF-CCA3-43F1-8B65A9BA2268}"/>
          </ac:spMkLst>
        </pc:spChg>
      </pc:sldChg>
      <pc:sldChg chg="addSp modSp new mod modAnim">
        <pc:chgData name="Mario Real Enrique" userId="b171d602-790f-4414-93eb-cdb5bae8d7f5" providerId="ADAL" clId="{9DBFE0FA-85B4-4C17-BB80-18D6AD97B9C9}" dt="2025-03-13T08:52:13.555" v="419" actId="1076"/>
        <pc:sldMkLst>
          <pc:docMk/>
          <pc:sldMk cId="770523876" sldId="257"/>
        </pc:sldMkLst>
      </pc:sldChg>
      <pc:sldChg chg="modSp new mod">
        <pc:chgData name="Mario Real Enrique" userId="b171d602-790f-4414-93eb-cdb5bae8d7f5" providerId="ADAL" clId="{9DBFE0FA-85B4-4C17-BB80-18D6AD97B9C9}" dt="2025-03-13T09:47:06.767" v="1212" actId="20577"/>
        <pc:sldMkLst>
          <pc:docMk/>
          <pc:sldMk cId="2339220226" sldId="258"/>
        </pc:sldMkLst>
        <pc:spChg chg="mod">
          <ac:chgData name="Mario Real Enrique" userId="b171d602-790f-4414-93eb-cdb5bae8d7f5" providerId="ADAL" clId="{9DBFE0FA-85B4-4C17-BB80-18D6AD97B9C9}" dt="2025-03-10T09:50:49.124" v="130" actId="20577"/>
          <ac:spMkLst>
            <pc:docMk/>
            <pc:sldMk cId="2339220226" sldId="258"/>
            <ac:spMk id="2" creationId="{A8563FC9-6FB8-1C2B-026D-B3E84F413749}"/>
          </ac:spMkLst>
        </pc:spChg>
        <pc:spChg chg="mod">
          <ac:chgData name="Mario Real Enrique" userId="b171d602-790f-4414-93eb-cdb5bae8d7f5" providerId="ADAL" clId="{9DBFE0FA-85B4-4C17-BB80-18D6AD97B9C9}" dt="2025-03-13T09:47:06.767" v="1212" actId="20577"/>
          <ac:spMkLst>
            <pc:docMk/>
            <pc:sldMk cId="2339220226" sldId="258"/>
            <ac:spMk id="3" creationId="{42F27CEB-07A4-EC30-EC0B-4648300EC93F}"/>
          </ac:spMkLst>
        </pc:spChg>
      </pc:sldChg>
      <pc:sldChg chg="addSp delSp modSp new mod modClrScheme chgLayout">
        <pc:chgData name="Mario Real Enrique" userId="b171d602-790f-4414-93eb-cdb5bae8d7f5" providerId="ADAL" clId="{9DBFE0FA-85B4-4C17-BB80-18D6AD97B9C9}" dt="2025-03-13T08:37:07.688" v="302" actId="20577"/>
        <pc:sldMkLst>
          <pc:docMk/>
          <pc:sldMk cId="2944786113" sldId="259"/>
        </pc:sldMkLst>
        <pc:spChg chg="add mod ord">
          <ac:chgData name="Mario Real Enrique" userId="b171d602-790f-4414-93eb-cdb5bae8d7f5" providerId="ADAL" clId="{9DBFE0FA-85B4-4C17-BB80-18D6AD97B9C9}" dt="2025-03-13T08:37:07.688" v="302" actId="20577"/>
          <ac:spMkLst>
            <pc:docMk/>
            <pc:sldMk cId="2944786113" sldId="259"/>
            <ac:spMk id="4" creationId="{CBD690B3-6166-C34F-C69C-9310505581E9}"/>
          </ac:spMkLst>
        </pc:spChg>
        <pc:spChg chg="add mod ord">
          <ac:chgData name="Mario Real Enrique" userId="b171d602-790f-4414-93eb-cdb5bae8d7f5" providerId="ADAL" clId="{9DBFE0FA-85B4-4C17-BB80-18D6AD97B9C9}" dt="2025-03-13T08:37:01.660" v="283" actId="700"/>
          <ac:spMkLst>
            <pc:docMk/>
            <pc:sldMk cId="2944786113" sldId="259"/>
            <ac:spMk id="5" creationId="{8367D6D6-40D4-3908-90C7-CECB53060CD2}"/>
          </ac:spMkLst>
        </pc:spChg>
      </pc:sldChg>
      <pc:sldChg chg="addSp delSp modSp new mod ord">
        <pc:chgData name="Mario Real Enrique" userId="b171d602-790f-4414-93eb-cdb5bae8d7f5" providerId="ADAL" clId="{9DBFE0FA-85B4-4C17-BB80-18D6AD97B9C9}" dt="2025-03-13T10:05:38.972" v="1262" actId="20577"/>
        <pc:sldMkLst>
          <pc:docMk/>
          <pc:sldMk cId="3848210801" sldId="260"/>
        </pc:sldMkLst>
      </pc:sldChg>
      <pc:sldChg chg="modSp new mod">
        <pc:chgData name="Mario Real Enrique" userId="b171d602-790f-4414-93eb-cdb5bae8d7f5" providerId="ADAL" clId="{9DBFE0FA-85B4-4C17-BB80-18D6AD97B9C9}" dt="2025-03-13T09:47:28.543" v="1220" actId="20577"/>
        <pc:sldMkLst>
          <pc:docMk/>
          <pc:sldMk cId="458835958" sldId="261"/>
        </pc:sldMkLst>
      </pc:sldChg>
      <pc:sldChg chg="modSp new mod">
        <pc:chgData name="Mario Real Enrique" userId="b171d602-790f-4414-93eb-cdb5bae8d7f5" providerId="ADAL" clId="{9DBFE0FA-85B4-4C17-BB80-18D6AD97B9C9}" dt="2025-03-13T10:04:53.059" v="1233" actId="20577"/>
        <pc:sldMkLst>
          <pc:docMk/>
          <pc:sldMk cId="2761975317" sldId="262"/>
        </pc:sldMkLst>
      </pc:sldChg>
      <pc:sldChg chg="addSp delSp modSp new mod modClrScheme chgLayout">
        <pc:chgData name="Mario Real Enrique" userId="b171d602-790f-4414-93eb-cdb5bae8d7f5" providerId="ADAL" clId="{9DBFE0FA-85B4-4C17-BB80-18D6AD97B9C9}" dt="2025-03-13T10:05:01.601" v="1248" actId="20577"/>
        <pc:sldMkLst>
          <pc:docMk/>
          <pc:sldMk cId="1322447838" sldId="263"/>
        </pc:sldMkLst>
        <pc:spChg chg="add mod ord">
          <ac:chgData name="Mario Real Enrique" userId="b171d602-790f-4414-93eb-cdb5bae8d7f5" providerId="ADAL" clId="{9DBFE0FA-85B4-4C17-BB80-18D6AD97B9C9}" dt="2025-03-13T10:05:01.601" v="1248" actId="20577"/>
          <ac:spMkLst>
            <pc:docMk/>
            <pc:sldMk cId="1322447838" sldId="263"/>
            <ac:spMk id="4" creationId="{52D1134B-B102-ECD6-D049-6C840D144CA9}"/>
          </ac:spMkLst>
        </pc:spChg>
        <pc:spChg chg="add mod ord">
          <ac:chgData name="Mario Real Enrique" userId="b171d602-790f-4414-93eb-cdb5bae8d7f5" providerId="ADAL" clId="{9DBFE0FA-85B4-4C17-BB80-18D6AD97B9C9}" dt="2025-03-13T09:45:00.336" v="900" actId="700"/>
          <ac:spMkLst>
            <pc:docMk/>
            <pc:sldMk cId="1322447838" sldId="263"/>
            <ac:spMk id="5" creationId="{1C971B62-4EB2-7ABD-F551-F5B6650A46B9}"/>
          </ac:spMkLst>
        </pc:spChg>
      </pc:sldChg>
      <pc:sldChg chg="new del">
        <pc:chgData name="Mario Real Enrique" userId="b171d602-790f-4414-93eb-cdb5bae8d7f5" providerId="ADAL" clId="{9DBFE0FA-85B4-4C17-BB80-18D6AD97B9C9}" dt="2025-03-13T09:44:57.240" v="899" actId="680"/>
        <pc:sldMkLst>
          <pc:docMk/>
          <pc:sldMk cId="2669033184" sldId="264"/>
        </pc:sldMkLst>
      </pc:sldChg>
      <pc:sldChg chg="modSp new mod">
        <pc:chgData name="Mario Real Enrique" userId="b171d602-790f-4414-93eb-cdb5bae8d7f5" providerId="ADAL" clId="{9DBFE0FA-85B4-4C17-BB80-18D6AD97B9C9}" dt="2025-03-13T11:13:06.907" v="1603" actId="20577"/>
        <pc:sldMkLst>
          <pc:docMk/>
          <pc:sldMk cId="3490082063" sldId="264"/>
        </pc:sldMkLst>
        <pc:spChg chg="mod">
          <ac:chgData name="Mario Real Enrique" userId="b171d602-790f-4414-93eb-cdb5bae8d7f5" providerId="ADAL" clId="{9DBFE0FA-85B4-4C17-BB80-18D6AD97B9C9}" dt="2025-03-13T11:06:29.713" v="1275" actId="20577"/>
          <ac:spMkLst>
            <pc:docMk/>
            <pc:sldMk cId="3490082063" sldId="264"/>
            <ac:spMk id="2" creationId="{2E3A5C48-6190-4135-6DCC-6A282FCCF3F2}"/>
          </ac:spMkLst>
        </pc:spChg>
        <pc:spChg chg="mod">
          <ac:chgData name="Mario Real Enrique" userId="b171d602-790f-4414-93eb-cdb5bae8d7f5" providerId="ADAL" clId="{9DBFE0FA-85B4-4C17-BB80-18D6AD97B9C9}" dt="2025-03-13T11:13:06.907" v="1603" actId="20577"/>
          <ac:spMkLst>
            <pc:docMk/>
            <pc:sldMk cId="3490082063" sldId="264"/>
            <ac:spMk id="3" creationId="{669FAC91-200E-4179-1322-5860EAD0FB32}"/>
          </ac:spMkLst>
        </pc:spChg>
      </pc:sldChg>
    </pc:docChg>
  </pc:docChgLst>
  <pc:docChgLst>
    <pc:chgData name="Mario Real Enrique" userId="b171d602-790f-4414-93eb-cdb5bae8d7f5" providerId="ADAL" clId="{B33D2CC8-AA2A-4281-B61B-2BCC929E2766}"/>
    <pc:docChg chg="undo redo custSel addSld delSld modSld sldOrd">
      <pc:chgData name="Mario Real Enrique" userId="b171d602-790f-4414-93eb-cdb5bae8d7f5" providerId="ADAL" clId="{B33D2CC8-AA2A-4281-B61B-2BCC929E2766}" dt="2025-03-20T11:23:54.302" v="2935" actId="20577"/>
      <pc:docMkLst>
        <pc:docMk/>
      </pc:docMkLst>
      <pc:sldChg chg="modSp mod">
        <pc:chgData name="Mario Real Enrique" userId="b171d602-790f-4414-93eb-cdb5bae8d7f5" providerId="ADAL" clId="{B33D2CC8-AA2A-4281-B61B-2BCC929E2766}" dt="2025-03-17T12:30:27.568" v="5" actId="20577"/>
        <pc:sldMkLst>
          <pc:docMk/>
          <pc:sldMk cId="1487097359" sldId="256"/>
        </pc:sldMkLst>
        <pc:spChg chg="mod">
          <ac:chgData name="Mario Real Enrique" userId="b171d602-790f-4414-93eb-cdb5bae8d7f5" providerId="ADAL" clId="{B33D2CC8-AA2A-4281-B61B-2BCC929E2766}" dt="2025-03-17T12:30:27.568" v="5" actId="20577"/>
          <ac:spMkLst>
            <pc:docMk/>
            <pc:sldMk cId="1487097359" sldId="256"/>
            <ac:spMk id="3" creationId="{63D8D41A-35CF-CCA3-43F1-8B65A9BA2268}"/>
          </ac:spMkLst>
        </pc:spChg>
      </pc:sldChg>
      <pc:sldChg chg="del">
        <pc:chgData name="Mario Real Enrique" userId="b171d602-790f-4414-93eb-cdb5bae8d7f5" providerId="ADAL" clId="{B33D2CC8-AA2A-4281-B61B-2BCC929E2766}" dt="2025-03-17T12:31:28.996" v="29" actId="47"/>
        <pc:sldMkLst>
          <pc:docMk/>
          <pc:sldMk cId="770523876" sldId="257"/>
        </pc:sldMkLst>
      </pc:sldChg>
      <pc:sldChg chg="modSp mod">
        <pc:chgData name="Mario Real Enrique" userId="b171d602-790f-4414-93eb-cdb5bae8d7f5" providerId="ADAL" clId="{B33D2CC8-AA2A-4281-B61B-2BCC929E2766}" dt="2025-03-20T10:03:46.873" v="2336" actId="20577"/>
        <pc:sldMkLst>
          <pc:docMk/>
          <pc:sldMk cId="2339220226" sldId="258"/>
        </pc:sldMkLst>
        <pc:spChg chg="mod">
          <ac:chgData name="Mario Real Enrique" userId="b171d602-790f-4414-93eb-cdb5bae8d7f5" providerId="ADAL" clId="{B33D2CC8-AA2A-4281-B61B-2BCC929E2766}" dt="2025-03-20T10:03:46.873" v="2336" actId="20577"/>
          <ac:spMkLst>
            <pc:docMk/>
            <pc:sldMk cId="2339220226" sldId="258"/>
            <ac:spMk id="3" creationId="{42F27CEB-07A4-EC30-EC0B-4648300EC93F}"/>
          </ac:spMkLst>
        </pc:spChg>
      </pc:sldChg>
      <pc:sldChg chg="del">
        <pc:chgData name="Mario Real Enrique" userId="b171d602-790f-4414-93eb-cdb5bae8d7f5" providerId="ADAL" clId="{B33D2CC8-AA2A-4281-B61B-2BCC929E2766}" dt="2025-03-17T12:31:28.996" v="29" actId="47"/>
        <pc:sldMkLst>
          <pc:docMk/>
          <pc:sldMk cId="3848210801" sldId="260"/>
        </pc:sldMkLst>
      </pc:sldChg>
      <pc:sldChg chg="del">
        <pc:chgData name="Mario Real Enrique" userId="b171d602-790f-4414-93eb-cdb5bae8d7f5" providerId="ADAL" clId="{B33D2CC8-AA2A-4281-B61B-2BCC929E2766}" dt="2025-03-17T12:31:28.996" v="29" actId="47"/>
        <pc:sldMkLst>
          <pc:docMk/>
          <pc:sldMk cId="458835958" sldId="261"/>
        </pc:sldMkLst>
      </pc:sldChg>
      <pc:sldChg chg="modSp mod">
        <pc:chgData name="Mario Real Enrique" userId="b171d602-790f-4414-93eb-cdb5bae8d7f5" providerId="ADAL" clId="{B33D2CC8-AA2A-4281-B61B-2BCC929E2766}" dt="2025-03-20T11:03:03.736" v="2665" actId="20577"/>
        <pc:sldMkLst>
          <pc:docMk/>
          <pc:sldMk cId="2761975317" sldId="262"/>
        </pc:sldMkLst>
      </pc:sldChg>
      <pc:sldChg chg="modSp mod ord">
        <pc:chgData name="Mario Real Enrique" userId="b171d602-790f-4414-93eb-cdb5bae8d7f5" providerId="ADAL" clId="{B33D2CC8-AA2A-4281-B61B-2BCC929E2766}" dt="2025-03-17T12:30:37.532" v="28" actId="20577"/>
        <pc:sldMkLst>
          <pc:docMk/>
          <pc:sldMk cId="3490082063" sldId="264"/>
        </pc:sldMkLst>
        <pc:spChg chg="mod">
          <ac:chgData name="Mario Real Enrique" userId="b171d602-790f-4414-93eb-cdb5bae8d7f5" providerId="ADAL" clId="{B33D2CC8-AA2A-4281-B61B-2BCC929E2766}" dt="2025-03-17T12:30:37.532" v="28" actId="20577"/>
          <ac:spMkLst>
            <pc:docMk/>
            <pc:sldMk cId="3490082063" sldId="264"/>
            <ac:spMk id="2" creationId="{2E3A5C48-6190-4135-6DCC-6A282FCCF3F2}"/>
          </ac:spMkLst>
        </pc:spChg>
      </pc:sldChg>
      <pc:sldChg chg="addSp delSp modSp new mod modClrScheme chgLayout">
        <pc:chgData name="Mario Real Enrique" userId="b171d602-790f-4414-93eb-cdb5bae8d7f5" providerId="ADAL" clId="{B33D2CC8-AA2A-4281-B61B-2BCC929E2766}" dt="2025-03-17T12:35:08.545" v="315" actId="20577"/>
        <pc:sldMkLst>
          <pc:docMk/>
          <pc:sldMk cId="3361287297" sldId="265"/>
        </pc:sldMkLst>
      </pc:sldChg>
      <pc:sldChg chg="modSp new mod">
        <pc:chgData name="Mario Real Enrique" userId="b171d602-790f-4414-93eb-cdb5bae8d7f5" providerId="ADAL" clId="{B33D2CC8-AA2A-4281-B61B-2BCC929E2766}" dt="2025-03-19T09:14:06.142" v="994" actId="20577"/>
        <pc:sldMkLst>
          <pc:docMk/>
          <pc:sldMk cId="1555931446" sldId="266"/>
        </pc:sldMkLst>
      </pc:sldChg>
      <pc:sldChg chg="modSp new del mod ord">
        <pc:chgData name="Mario Real Enrique" userId="b171d602-790f-4414-93eb-cdb5bae8d7f5" providerId="ADAL" clId="{B33D2CC8-AA2A-4281-B61B-2BCC929E2766}" dt="2025-03-20T10:03:59.990" v="2337" actId="47"/>
        <pc:sldMkLst>
          <pc:docMk/>
          <pc:sldMk cId="2986211777" sldId="267"/>
        </pc:sldMkLst>
      </pc:sldChg>
      <pc:sldChg chg="modSp new mod">
        <pc:chgData name="Mario Real Enrique" userId="b171d602-790f-4414-93eb-cdb5bae8d7f5" providerId="ADAL" clId="{B33D2CC8-AA2A-4281-B61B-2BCC929E2766}" dt="2025-03-19T10:47:33.664" v="1305" actId="20577"/>
        <pc:sldMkLst>
          <pc:docMk/>
          <pc:sldMk cId="235744808" sldId="268"/>
        </pc:sldMkLst>
      </pc:sldChg>
      <pc:sldChg chg="addSp delSp modSp new mod setBg">
        <pc:chgData name="Mario Real Enrique" userId="b171d602-790f-4414-93eb-cdb5bae8d7f5" providerId="ADAL" clId="{B33D2CC8-AA2A-4281-B61B-2BCC929E2766}" dt="2025-03-20T10:05:43.181" v="2506" actId="20577"/>
        <pc:sldMkLst>
          <pc:docMk/>
          <pc:sldMk cId="3865078294" sldId="269"/>
        </pc:sldMkLst>
      </pc:sldChg>
      <pc:sldChg chg="addSp modSp new mod">
        <pc:chgData name="Mario Real Enrique" userId="b171d602-790f-4414-93eb-cdb5bae8d7f5" providerId="ADAL" clId="{B33D2CC8-AA2A-4281-B61B-2BCC929E2766}" dt="2025-03-20T10:06:58.951" v="2609" actId="20577"/>
        <pc:sldMkLst>
          <pc:docMk/>
          <pc:sldMk cId="235242445" sldId="270"/>
        </pc:sldMkLst>
      </pc:sldChg>
      <pc:sldChg chg="modSp new mod">
        <pc:chgData name="Mario Real Enrique" userId="b171d602-790f-4414-93eb-cdb5bae8d7f5" providerId="ADAL" clId="{B33D2CC8-AA2A-4281-B61B-2BCC929E2766}" dt="2025-03-20T11:23:54.302" v="2935" actId="20577"/>
        <pc:sldMkLst>
          <pc:docMk/>
          <pc:sldMk cId="3217988035" sldId="271"/>
        </pc:sldMkLst>
        <pc:spChg chg="mod">
          <ac:chgData name="Mario Real Enrique" userId="b171d602-790f-4414-93eb-cdb5bae8d7f5" providerId="ADAL" clId="{B33D2CC8-AA2A-4281-B61B-2BCC929E2766}" dt="2025-03-20T11:08:45.608" v="2678" actId="20577"/>
          <ac:spMkLst>
            <pc:docMk/>
            <pc:sldMk cId="3217988035" sldId="271"/>
            <ac:spMk id="2" creationId="{97F87FFB-75CE-126C-D527-1E60621A118C}"/>
          </ac:spMkLst>
        </pc:spChg>
        <pc:spChg chg="mod">
          <ac:chgData name="Mario Real Enrique" userId="b171d602-790f-4414-93eb-cdb5bae8d7f5" providerId="ADAL" clId="{B33D2CC8-AA2A-4281-B61B-2BCC929E2766}" dt="2025-03-20T11:23:54.302" v="2935" actId="20577"/>
          <ac:spMkLst>
            <pc:docMk/>
            <pc:sldMk cId="3217988035" sldId="271"/>
            <ac:spMk id="3" creationId="{57633F99-2414-AC10-7866-98621B58C1E9}"/>
          </ac:spMkLst>
        </pc:spChg>
      </pc:sldChg>
    </pc:docChg>
  </pc:docChgLst>
  <pc:docChgLst>
    <pc:chgData name="Mario Real Enrique" userId="b171d602-790f-4414-93eb-cdb5bae8d7f5" providerId="ADAL" clId="{12D13F4C-25CA-4240-BED1-2AF671272A72}"/>
    <pc:docChg chg="custSel addSld delSld modSld">
      <pc:chgData name="Mario Real Enrique" userId="b171d602-790f-4414-93eb-cdb5bae8d7f5" providerId="ADAL" clId="{12D13F4C-25CA-4240-BED1-2AF671272A72}" dt="2025-04-10T09:51:49.368" v="1077" actId="20577"/>
      <pc:docMkLst>
        <pc:docMk/>
      </pc:docMkLst>
      <pc:sldChg chg="modSp mod">
        <pc:chgData name="Mario Real Enrique" userId="b171d602-790f-4414-93eb-cdb5bae8d7f5" providerId="ADAL" clId="{12D13F4C-25CA-4240-BED1-2AF671272A72}" dt="2025-04-10T08:44:19.347" v="672" actId="20577"/>
        <pc:sldMkLst>
          <pc:docMk/>
          <pc:sldMk cId="2339220226" sldId="258"/>
        </pc:sldMkLst>
        <pc:spChg chg="mod">
          <ac:chgData name="Mario Real Enrique" userId="b171d602-790f-4414-93eb-cdb5bae8d7f5" providerId="ADAL" clId="{12D13F4C-25CA-4240-BED1-2AF671272A72}" dt="2025-04-10T08:44:19.347" v="672" actId="20577"/>
          <ac:spMkLst>
            <pc:docMk/>
            <pc:sldMk cId="2339220226" sldId="258"/>
            <ac:spMk id="3" creationId="{42F27CEB-07A4-EC30-EC0B-4648300EC93F}"/>
          </ac:spMkLst>
        </pc:spChg>
      </pc:sldChg>
      <pc:sldChg chg="modSp mod">
        <pc:chgData name="Mario Real Enrique" userId="b171d602-790f-4414-93eb-cdb5bae8d7f5" providerId="ADAL" clId="{12D13F4C-25CA-4240-BED1-2AF671272A72}" dt="2025-04-10T08:11:55.999" v="112" actId="20577"/>
        <pc:sldMkLst>
          <pc:docMk/>
          <pc:sldMk cId="3490082063" sldId="264"/>
        </pc:sldMkLst>
        <pc:spChg chg="mod">
          <ac:chgData name="Mario Real Enrique" userId="b171d602-790f-4414-93eb-cdb5bae8d7f5" providerId="ADAL" clId="{12D13F4C-25CA-4240-BED1-2AF671272A72}" dt="2025-04-10T08:11:55.999" v="112" actId="20577"/>
          <ac:spMkLst>
            <pc:docMk/>
            <pc:sldMk cId="3490082063" sldId="264"/>
            <ac:spMk id="3" creationId="{669FAC91-200E-4179-1322-5860EAD0FB32}"/>
          </ac:spMkLst>
        </pc:spChg>
      </pc:sldChg>
      <pc:sldChg chg="modSp mod">
        <pc:chgData name="Mario Real Enrique" userId="b171d602-790f-4414-93eb-cdb5bae8d7f5" providerId="ADAL" clId="{12D13F4C-25CA-4240-BED1-2AF671272A72}" dt="2025-04-10T09:51:49.368" v="1077" actId="20577"/>
        <pc:sldMkLst>
          <pc:docMk/>
          <pc:sldMk cId="3217988035" sldId="271"/>
        </pc:sldMkLst>
        <pc:spChg chg="mod">
          <ac:chgData name="Mario Real Enrique" userId="b171d602-790f-4414-93eb-cdb5bae8d7f5" providerId="ADAL" clId="{12D13F4C-25CA-4240-BED1-2AF671272A72}" dt="2025-04-10T08:54:11.879" v="933" actId="20577"/>
          <ac:spMkLst>
            <pc:docMk/>
            <pc:sldMk cId="3217988035" sldId="271"/>
            <ac:spMk id="2" creationId="{97F87FFB-75CE-126C-D527-1E60621A118C}"/>
          </ac:spMkLst>
        </pc:spChg>
        <pc:spChg chg="mod">
          <ac:chgData name="Mario Real Enrique" userId="b171d602-790f-4414-93eb-cdb5bae8d7f5" providerId="ADAL" clId="{12D13F4C-25CA-4240-BED1-2AF671272A72}" dt="2025-04-10T09:51:49.368" v="1077" actId="20577"/>
          <ac:spMkLst>
            <pc:docMk/>
            <pc:sldMk cId="3217988035" sldId="271"/>
            <ac:spMk id="3" creationId="{57633F99-2414-AC10-7866-98621B58C1E9}"/>
          </ac:spMkLst>
        </pc:spChg>
      </pc:sldChg>
      <pc:sldChg chg="del">
        <pc:chgData name="Mario Real Enrique" userId="b171d602-790f-4414-93eb-cdb5bae8d7f5" providerId="ADAL" clId="{12D13F4C-25CA-4240-BED1-2AF671272A72}" dt="2025-04-10T08:11:38.271" v="77" actId="47"/>
        <pc:sldMkLst>
          <pc:docMk/>
          <pc:sldMk cId="3404575775" sldId="272"/>
        </pc:sldMkLst>
      </pc:sldChg>
      <pc:sldChg chg="del">
        <pc:chgData name="Mario Real Enrique" userId="b171d602-790f-4414-93eb-cdb5bae8d7f5" providerId="ADAL" clId="{12D13F4C-25CA-4240-BED1-2AF671272A72}" dt="2025-04-10T08:11:39.172" v="78" actId="47"/>
        <pc:sldMkLst>
          <pc:docMk/>
          <pc:sldMk cId="3463817656" sldId="273"/>
        </pc:sldMkLst>
      </pc:sldChg>
      <pc:sldChg chg="del">
        <pc:chgData name="Mario Real Enrique" userId="b171d602-790f-4414-93eb-cdb5bae8d7f5" providerId="ADAL" clId="{12D13F4C-25CA-4240-BED1-2AF671272A72}" dt="2025-04-10T08:20:46.910" v="180" actId="47"/>
        <pc:sldMkLst>
          <pc:docMk/>
          <pc:sldMk cId="4076650519" sldId="274"/>
        </pc:sldMkLst>
      </pc:sldChg>
      <pc:sldChg chg="addSp delSp modSp mod">
        <pc:chgData name="Mario Real Enrique" userId="b171d602-790f-4414-93eb-cdb5bae8d7f5" providerId="ADAL" clId="{12D13F4C-25CA-4240-BED1-2AF671272A72}" dt="2025-04-10T08:53:11.770" v="922" actId="1076"/>
        <pc:sldMkLst>
          <pc:docMk/>
          <pc:sldMk cId="473200029" sldId="276"/>
        </pc:sldMkLst>
        <pc:spChg chg="mod">
          <ac:chgData name="Mario Real Enrique" userId="b171d602-790f-4414-93eb-cdb5bae8d7f5" providerId="ADAL" clId="{12D13F4C-25CA-4240-BED1-2AF671272A72}" dt="2025-04-10T08:47:05.606" v="902" actId="20577"/>
          <ac:spMkLst>
            <pc:docMk/>
            <pc:sldMk cId="473200029" sldId="276"/>
            <ac:spMk id="2" creationId="{EF8693F3-04EE-7001-CE33-763EF54C0B99}"/>
          </ac:spMkLst>
        </pc:spChg>
      </pc:sldChg>
      <pc:sldChg chg="del">
        <pc:chgData name="Mario Real Enrique" userId="b171d602-790f-4414-93eb-cdb5bae8d7f5" providerId="ADAL" clId="{12D13F4C-25CA-4240-BED1-2AF671272A72}" dt="2025-04-10T08:20:49.156" v="181" actId="47"/>
        <pc:sldMkLst>
          <pc:docMk/>
          <pc:sldMk cId="1627376509" sldId="277"/>
        </pc:sldMkLst>
      </pc:sldChg>
      <pc:sldChg chg="del">
        <pc:chgData name="Mario Real Enrique" userId="b171d602-790f-4414-93eb-cdb5bae8d7f5" providerId="ADAL" clId="{12D13F4C-25CA-4240-BED1-2AF671272A72}" dt="2025-04-10T08:20:33.727" v="179" actId="47"/>
        <pc:sldMkLst>
          <pc:docMk/>
          <pc:sldMk cId="1847781737" sldId="278"/>
        </pc:sldMkLst>
      </pc:sldChg>
      <pc:sldChg chg="addSp delSp modSp add mod">
        <pc:chgData name="Mario Real Enrique" userId="b171d602-790f-4414-93eb-cdb5bae8d7f5" providerId="ADAL" clId="{12D13F4C-25CA-4240-BED1-2AF671272A72}" dt="2025-04-10T08:17:30.672" v="160" actId="20577"/>
        <pc:sldMkLst>
          <pc:docMk/>
          <pc:sldMk cId="774361331" sldId="279"/>
        </pc:sldMkLst>
      </pc:sldChg>
      <pc:sldChg chg="addSp delSp modSp add mod">
        <pc:chgData name="Mario Real Enrique" userId="b171d602-790f-4414-93eb-cdb5bae8d7f5" providerId="ADAL" clId="{12D13F4C-25CA-4240-BED1-2AF671272A72}" dt="2025-04-10T08:19:37.327" v="168" actId="1076"/>
        <pc:sldMkLst>
          <pc:docMk/>
          <pc:sldMk cId="547068168" sldId="280"/>
        </pc:sldMkLst>
      </pc:sldChg>
      <pc:sldChg chg="addSp delSp modSp add mod replId">
        <pc:chgData name="Mario Real Enrique" userId="b171d602-790f-4414-93eb-cdb5bae8d7f5" providerId="ADAL" clId="{12D13F4C-25CA-4240-BED1-2AF671272A72}" dt="2025-04-10T08:45:23.995" v="719" actId="20577"/>
        <pc:sldMkLst>
          <pc:docMk/>
          <pc:sldMk cId="853615285" sldId="281"/>
        </pc:sldMkLst>
      </pc:sldChg>
      <pc:sldChg chg="modSp add mod">
        <pc:chgData name="Mario Real Enrique" userId="b171d602-790f-4414-93eb-cdb5bae8d7f5" providerId="ADAL" clId="{12D13F4C-25CA-4240-BED1-2AF671272A72}" dt="2025-04-10T08:46:12.714" v="843" actId="20577"/>
        <pc:sldMkLst>
          <pc:docMk/>
          <pc:sldMk cId="2084345451" sldId="282"/>
        </pc:sldMkLst>
      </pc:sldChg>
      <pc:sldChg chg="new del">
        <pc:chgData name="Mario Real Enrique" userId="b171d602-790f-4414-93eb-cdb5bae8d7f5" providerId="ADAL" clId="{12D13F4C-25CA-4240-BED1-2AF671272A72}" dt="2025-04-10T08:46:44.632" v="845" actId="47"/>
        <pc:sldMkLst>
          <pc:docMk/>
          <pc:sldMk cId="557445209" sldId="283"/>
        </pc:sldMkLst>
      </pc:sldChg>
      <pc:sldChg chg="add">
        <pc:chgData name="Mario Real Enrique" userId="b171d602-790f-4414-93eb-cdb5bae8d7f5" providerId="ADAL" clId="{12D13F4C-25CA-4240-BED1-2AF671272A72}" dt="2025-04-10T08:46:46.235" v="846"/>
        <pc:sldMkLst>
          <pc:docMk/>
          <pc:sldMk cId="2958882874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370E-F46D-247F-720E-2F0905684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B741F-18D9-0EC4-6EB2-7FF094D15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82C96-7956-AE77-0AA8-E3AAABF1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18ADD-E78C-17FE-96DA-2598ADDB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982E5-AA6F-D174-A621-7FE44C1F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638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6227-6DE8-A05D-8581-7C1ABD12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DB76A1-F316-F060-1D17-76875E4E3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1FECE-FF54-ACE9-AA63-B01FB827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8DBF2-2BDA-8A1F-E7A6-E6D70A13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64D4-F56A-02C3-DD03-D70C8332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578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82BAE-A04D-FAF6-7115-EB0E405CDB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7442E-0DA0-41BE-3236-A24D11CFD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B0D75-9E31-6BC0-E779-F9B10FF6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B6FE-F59D-43AF-1098-A77298C5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B219D-454B-AC0A-0747-E9C4496F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162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8C42-BC9B-D358-A62C-D14BF4E9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6A2A-8934-74CD-993D-BF04CE764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5C6AB-B804-1C06-2170-1342262F5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E1A22-338E-E0A2-4274-1AFDE62E3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3E65-8A7F-EC3B-9586-DC569413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971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8AC4-983B-ADD8-6C09-F9B3C7B4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EF846-9DFF-C3C6-DF49-97681B754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383B1-6C52-6161-A9A6-8570E9A2A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F7CA5-AC0B-0234-1F2F-D9CF68ED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AD9E3-1CF9-0E56-D637-95945DCE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936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74F1-D65C-873A-6C49-D6971A35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86619-A4C7-04B7-E745-12B057FBD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685F6-C916-2E25-1F6A-328BA9180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CEA08-5767-B26E-4102-C670AC205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63F8B-F35E-9A26-C1A0-A3EF6710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82011-16C2-8415-BCF1-2A839935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85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39EC-53ED-41BE-2168-713E0E3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437E1-AC29-58AB-D562-B4FAB9B70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5A784-F556-CD1C-97D8-709C79009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372D2-F80D-374E-1324-96CC222C7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A0FC2-E584-ED27-C1A1-31E744435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8B7BB0-3DA7-0FFD-6E99-AC394808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D0A7A6-9B1C-44D4-5D92-499CF3C8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AF28CE-BB79-E56D-E256-FB356F50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12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BDF8-3133-39CB-576B-44CF973F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D5E06-1129-3A2B-A8D2-511A4AFB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26B68-1F11-596E-189F-04713A21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A0DEC-09FC-AEE4-95A3-998C8A3F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703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DEE56-D213-614C-8C2E-0C5D73BB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70CAC-F148-244F-97B1-9A18B6DB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E65E0-EF9C-088E-38B4-D4B0C044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89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21E3-F356-DA61-83CF-991D507B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2C75-3890-E84D-5926-F2FEEB4F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E5B65-A0B5-E024-B69D-E7F995C0C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22CA0-C23D-A34B-293C-B1B6B79A3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FD951-1FA9-3FEA-9714-4B24936C8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04012-DE29-B681-B2F9-4F8E6AB2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82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407FF-DE58-6C33-5EB6-D372002E8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DCCC2-253C-1C40-23B0-31C79E52A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976DE-BED0-06CE-CE94-49C0F8A04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C2F34-0AC9-232D-F848-027D2DEC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19E1F-677C-0D18-7A6F-A8952260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3ECDF-740A-EBBB-8B20-569F54F2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530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41EA22-10C3-8C55-114B-DC18B6DD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57587-0A47-DC02-DA4F-145AF6EA9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E9F5-2F05-288F-EA9D-A380E5C55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41180-3B82-4FFF-8F48-B4437FEF57C4}" type="datetimeFigureOut">
              <a:rPr lang="nl-NL" smtClean="0"/>
              <a:t>17-4-2025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BFC56-06A8-8159-220F-B5D54343A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6F839-9501-0904-4DCC-76857EF51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C372B2-6F5F-4E05-A843-ABD9162549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80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410B-E007-EF3B-68E2-1FC4BBA91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Meeting with Oksana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8D41A-35CF-CCA3-43F1-8B65A9BA22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17/04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709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7FFB-75CE-126C-D527-1E60621A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Future 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33F99-2414-AC10-7866-98621B58C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flight time to time to hit the goal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798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A5C48-6190-4135-6DCC-6A282FCC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From Last Meeting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FAC91-200E-4179-1322-5860EAD0F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adding a weighted average after the classification task before computing the loss, turning the problem into a regression.</a:t>
            </a:r>
          </a:p>
          <a:p>
            <a:r>
              <a:rPr lang="en-US" dirty="0"/>
              <a:t>Finish V2E installation</a:t>
            </a:r>
          </a:p>
          <a:p>
            <a:r>
              <a:rPr lang="en-US" dirty="0"/>
              <a:t>Generate the </a:t>
            </a:r>
            <a:r>
              <a:rPr lang="en-US" dirty="0" err="1"/>
              <a:t>IsaacSim</a:t>
            </a:r>
            <a:r>
              <a:rPr lang="en-US" dirty="0"/>
              <a:t> dataset 10ms with shadow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082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D690B3-6166-C34F-C69C-93105055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Tasks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7D6D6-40D4-3908-90C7-CECB53060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478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693F3-04EE-7001-CE33-763EF54C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/>
              <a:t>Weighted Average SNN</a:t>
            </a:r>
            <a:endParaRPr lang="nl-NL" sz="46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740BD-E7B8-76C5-E31F-03DEEC39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Training takes more epochs, but increases accuracy (for videos)</a:t>
            </a:r>
          </a:p>
          <a:p>
            <a:r>
              <a:rPr lang="nl-NL" sz="2200" dirty="0"/>
              <a:t>I </a:t>
            </a:r>
            <a:r>
              <a:rPr lang="nl-NL" sz="2200" dirty="0" err="1"/>
              <a:t>played</a:t>
            </a:r>
            <a:r>
              <a:rPr lang="nl-NL" sz="2200" dirty="0"/>
              <a:t> </a:t>
            </a:r>
            <a:r>
              <a:rPr lang="nl-NL" sz="2200" dirty="0" err="1"/>
              <a:t>around</a:t>
            </a:r>
            <a:r>
              <a:rPr lang="nl-NL" sz="2200" dirty="0"/>
              <a:t> </a:t>
            </a:r>
            <a:r>
              <a:rPr lang="nl-NL" sz="2200" dirty="0" err="1"/>
              <a:t>with</a:t>
            </a:r>
            <a:r>
              <a:rPr lang="nl-NL" sz="2200" dirty="0"/>
              <a:t> </a:t>
            </a:r>
            <a:r>
              <a:rPr lang="nl-NL" sz="2200" dirty="0" err="1"/>
              <a:t>combinations</a:t>
            </a:r>
            <a:r>
              <a:rPr lang="nl-NL" sz="2200" dirty="0"/>
              <a:t> of </a:t>
            </a:r>
            <a:r>
              <a:rPr lang="nl-NL" sz="2200" dirty="0" err="1"/>
              <a:t>WeightedAvg</a:t>
            </a:r>
            <a:r>
              <a:rPr lang="nl-NL" sz="2200" dirty="0"/>
              <a:t> </a:t>
            </a:r>
            <a:r>
              <a:rPr lang="nl-NL" sz="2200" dirty="0" err="1"/>
              <a:t>during</a:t>
            </a:r>
            <a:r>
              <a:rPr lang="nl-NL" sz="2200" dirty="0"/>
              <a:t> training </a:t>
            </a:r>
            <a:r>
              <a:rPr lang="nl-NL" sz="2200" dirty="0" err="1"/>
              <a:t>and</a:t>
            </a:r>
            <a:r>
              <a:rPr lang="nl-NL" sz="2200" dirty="0"/>
              <a:t> </a:t>
            </a:r>
            <a:r>
              <a:rPr lang="nl-NL" sz="2200" dirty="0" err="1"/>
              <a:t>inference</a:t>
            </a:r>
            <a:r>
              <a:rPr lang="nl-NL" sz="2200" dirty="0"/>
              <a:t>:</a:t>
            </a:r>
          </a:p>
          <a:p>
            <a:endParaRPr lang="nl-NL" sz="2200" dirty="0"/>
          </a:p>
          <a:p>
            <a:r>
              <a:rPr lang="nl-NL" sz="2200" dirty="0" err="1"/>
              <a:t>Inference</a:t>
            </a:r>
            <a:r>
              <a:rPr lang="nl-NL" sz="2200" dirty="0"/>
              <a:t> ~ 12ms</a:t>
            </a:r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CA726-EFBC-297E-BFFE-15905247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67513"/>
            <a:ext cx="6903720" cy="55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0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4DA9-BBCA-0781-98CE-C24377EA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V2CE is installed</a:t>
            </a:r>
            <a:endParaRPr lang="nl-NL" dirty="0"/>
          </a:p>
        </p:txBody>
      </p:sp>
      <p:pic>
        <p:nvPicPr>
          <p:cNvPr id="4" name="isaac_sim">
            <a:hlinkClick r:id="" action="ppaction://media"/>
            <a:extLst>
              <a:ext uri="{FF2B5EF4-FFF2-40B4-BE49-F238E27FC236}">
                <a16:creationId xmlns:a16="http://schemas.microsoft.com/office/drawing/2014/main" id="{BA496353-B4E0-2394-3BD3-3242FC99D2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" y="2418715"/>
            <a:ext cx="4460240" cy="2508885"/>
          </a:xfrm>
          <a:prstGeom prst="rect">
            <a:avLst/>
          </a:prstGeom>
        </p:spPr>
      </p:pic>
      <p:pic>
        <p:nvPicPr>
          <p:cNvPr id="5" name="pano-isaac_sim-ceil_10-fps_30-suffix-pred_ef_rgb">
            <a:hlinkClick r:id="" action="ppaction://media"/>
            <a:extLst>
              <a:ext uri="{FF2B5EF4-FFF2-40B4-BE49-F238E27FC236}">
                <a16:creationId xmlns:a16="http://schemas.microsoft.com/office/drawing/2014/main" id="{A46F75D4-5083-0D47-3449-F041C28527A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02120" y="919361"/>
            <a:ext cx="4460240" cy="2509639"/>
          </a:xfrm>
          <a:prstGeom prst="rect">
            <a:avLst/>
          </a:prstGeom>
        </p:spPr>
      </p:pic>
      <p:pic>
        <p:nvPicPr>
          <p:cNvPr id="6" name="pano-isaac_sim-ceil_100-fps_200-suffix-pred_ef_rgb">
            <a:hlinkClick r:id="" action="ppaction://media"/>
            <a:extLst>
              <a:ext uri="{FF2B5EF4-FFF2-40B4-BE49-F238E27FC236}">
                <a16:creationId xmlns:a16="http://schemas.microsoft.com/office/drawing/2014/main" id="{F05BF01A-141C-154A-967D-8FC4D6390AB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03462" y="3932436"/>
            <a:ext cx="4458898" cy="25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3DB4-DEC6-27C5-8E63-1C7EB3E0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generation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7E817-7404-7406-9C5F-959606FF4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4360" cy="4351338"/>
          </a:xfrm>
        </p:spPr>
        <p:txBody>
          <a:bodyPr/>
          <a:lstStyle/>
          <a:p>
            <a:r>
              <a:rPr lang="en-US" dirty="0"/>
              <a:t>Changed the ball roll model</a:t>
            </a:r>
          </a:p>
          <a:p>
            <a:endParaRPr lang="en-US" dirty="0"/>
          </a:p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Trajectories that go out 10%</a:t>
            </a:r>
          </a:p>
          <a:p>
            <a:pPr lvl="1"/>
            <a:r>
              <a:rPr lang="en-US" dirty="0"/>
              <a:t>Trajectories that go in 80%</a:t>
            </a:r>
          </a:p>
          <a:p>
            <a:pPr lvl="1"/>
            <a:r>
              <a:rPr lang="en-US" dirty="0"/>
              <a:t>Trajectories that go almost in (small margin) 10%</a:t>
            </a:r>
          </a:p>
          <a:p>
            <a:pPr lvl="1"/>
            <a:endParaRPr lang="en-US" dirty="0"/>
          </a:p>
          <a:p>
            <a:r>
              <a:rPr lang="en-US" dirty="0"/>
              <a:t>Throw to ball ratio?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094FB-1859-D8CB-424B-E458B1C96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497" y="3153939"/>
            <a:ext cx="3788686" cy="3253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CFB03-1B82-2340-D26F-F7282EBAC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571956"/>
            <a:ext cx="6502400" cy="22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3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5B2A-2885-B325-86A5-808FB109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with </a:t>
            </a:r>
            <a:r>
              <a:rPr lang="en-US" dirty="0" err="1"/>
              <a:t>Guangzhi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6BB0D-2BED-C723-BC3C-A658AF1B1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shouldn’t stress that much about the architecture</a:t>
            </a:r>
          </a:p>
          <a:p>
            <a:pPr lvl="1"/>
            <a:r>
              <a:rPr lang="en-US" dirty="0"/>
              <a:t>Inference speed on deployment depends more </a:t>
            </a:r>
            <a:r>
              <a:rPr lang="en-US"/>
              <a:t>on whether </a:t>
            </a:r>
            <a:r>
              <a:rPr lang="en-US" dirty="0"/>
              <a:t>the architecture is optimized for the hardware than on the architecture itself.</a:t>
            </a:r>
          </a:p>
          <a:p>
            <a:endParaRPr lang="en-US" dirty="0"/>
          </a:p>
          <a:p>
            <a:r>
              <a:rPr lang="en-US" dirty="0"/>
              <a:t>Just solve the problem and then make the network faster</a:t>
            </a:r>
          </a:p>
          <a:p>
            <a:pPr lvl="1"/>
            <a:r>
              <a:rPr lang="en-US" dirty="0"/>
              <a:t>Distillation techniques like weight quantization</a:t>
            </a:r>
          </a:p>
          <a:p>
            <a:pPr lvl="1"/>
            <a:endParaRPr lang="en-US" dirty="0"/>
          </a:p>
          <a:p>
            <a:r>
              <a:rPr lang="en-US" dirty="0"/>
              <a:t>PINN approach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1945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D1134B-B102-ECD6-D049-6C840D14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and Proposed Future Tasks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71B62-4EB2-7ABD-F551-F5B6650A4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244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63FC9-6FB8-1C2B-026D-B3E84F41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591"/>
            <a:ext cx="10515600" cy="1325563"/>
          </a:xfrm>
        </p:spPr>
        <p:txBody>
          <a:bodyPr/>
          <a:lstStyle/>
          <a:p>
            <a:r>
              <a:rPr lang="en-US" dirty="0"/>
              <a:t>Ongoing 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7CEB-07A4-EC30-EC0B-4648300EC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Creation of the dataset</a:t>
            </a:r>
          </a:p>
          <a:p>
            <a:pPr lvl="1"/>
            <a:r>
              <a:rPr lang="en-US" dirty="0"/>
              <a:t>I still need to look into the FOV of </a:t>
            </a:r>
            <a:r>
              <a:rPr lang="en-US" dirty="0" err="1"/>
              <a:t>IsaacSim</a:t>
            </a:r>
            <a:r>
              <a:rPr lang="en-US" dirty="0"/>
              <a:t> vs the FOV in my simulation of the trajectory</a:t>
            </a:r>
          </a:p>
          <a:p>
            <a:pPr lvl="1"/>
            <a:r>
              <a:rPr lang="en-US" dirty="0"/>
              <a:t>That’s because I crop the frames in which the ball is not in the FOV</a:t>
            </a:r>
          </a:p>
          <a:p>
            <a:pPr lvl="1"/>
            <a:endParaRPr lang="en-US" dirty="0"/>
          </a:p>
          <a:p>
            <a:r>
              <a:rPr lang="en-US" dirty="0"/>
              <a:t>V2CE</a:t>
            </a:r>
          </a:p>
          <a:p>
            <a:pPr lvl="1"/>
            <a:r>
              <a:rPr lang="en-US" dirty="0"/>
              <a:t>I am not fully convinced by the results of V2CE</a:t>
            </a:r>
          </a:p>
          <a:p>
            <a:pPr lvl="1"/>
            <a:r>
              <a:rPr lang="en-US" dirty="0"/>
              <a:t>There are some artifacts</a:t>
            </a:r>
          </a:p>
        </p:txBody>
      </p:sp>
    </p:spTree>
    <p:extLst>
      <p:ext uri="{BB962C8B-B14F-4D97-AF65-F5344CB8AC3E}">
        <p14:creationId xmlns:p14="http://schemas.microsoft.com/office/powerpoint/2010/main" val="233922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Office PowerPoint</Application>
  <PresentationFormat>Widescreen</PresentationFormat>
  <Paragraphs>41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Meeting with Oksana</vt:lpstr>
      <vt:lpstr>Tasks From Last Meeting</vt:lpstr>
      <vt:lpstr>Completed Tasks</vt:lpstr>
      <vt:lpstr>Weighted Average SNN</vt:lpstr>
      <vt:lpstr>V2CE is installed</vt:lpstr>
      <vt:lpstr>Dataset generation</vt:lpstr>
      <vt:lpstr>Meeting with Guangzhi</vt:lpstr>
      <vt:lpstr>Ongoing and Proposed Future Tasks</vt:lpstr>
      <vt:lpstr>Ongoing Tasks</vt:lpstr>
      <vt:lpstr>Proposed Future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Mario Real Enrique</dc:creator>
  <cp:lastModifiedBy>Mario Real Enrique</cp:lastModifiedBy>
  <cp:revision>1</cp:revision>
  <dcterms:created xsi:type="dcterms:W3CDTF">2025-03-10T09:48:23Z</dcterms:created>
  <dcterms:modified xsi:type="dcterms:W3CDTF">2025-04-17T12:11:04Z</dcterms:modified>
</cp:coreProperties>
</file>